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F6D4-FEE7-7575-7265-DC8F03A56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6BF2C-A80A-986D-2E4E-CBC7409D1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2CB21-5206-7018-2A6E-DF41B52E3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BB1EB-EB85-0169-0A15-2D22CF712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2AA96-8113-693A-CAF0-89595845A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1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ECF8-8EF8-F373-A242-F51015811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E398F-9410-6669-4672-2CCE66843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7D747-C343-690C-E7FD-E69CF514A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D2A85-1E6A-CBCF-96F5-DE313477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B2632-3485-3389-8F3C-B1BFEE2C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4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FFD66-5C71-47FA-F7A0-BA2D47E68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03CBD-B3B9-8475-FDC9-213E87C63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400EC-B029-2DF9-71B8-8CFB1146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E2411-9B29-E0B9-F8AF-C4DB94FDD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7FF1A-5D8C-C374-7978-FECEC82B2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9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CD759-7398-1FFE-B343-7667B6EB8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BF418-E5C1-2002-AEF2-8AC870472D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AFCFAF-8AB5-5622-BFBB-691207C45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D51F2-721D-F47D-13E2-18B72B29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FEF9FE-979A-82FD-02AD-C39A5025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0951D-750D-B8C0-1006-F7397925B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0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A0A0D-671A-2178-393A-F8924DCD4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6AD33-A95A-9DA3-85D1-A92903ACC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66AC8-0D2D-E1AC-D53A-76BB1EE94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E86371-2724-B199-F157-14DD15589A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BB26D1-0CCD-27DB-0C47-B7920DA8D3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DC9E1A-1D90-B093-1BA4-FE52FC630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121E34-8081-1191-FAF9-98099FCB3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13FB92-455E-E2E6-0AC3-414C84F4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1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21747-9EC6-DF57-B875-DCE46F375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7B6307-C09A-6F7E-E385-587E6F53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BE1B7B-2A62-0CB1-3407-CC3518D17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639427-24E5-9F5F-EE5D-97287AF30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16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3EA129-8808-40C7-0077-B692C23D6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C32E4B-9A21-CD5C-D68A-25B4A7BC6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736FD-1B5D-12C5-1D29-B3B7C2CD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63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8696F-0F98-15E9-331A-02E807908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24D12-DB28-F8E7-00FB-8376E2A05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17942-2153-0B0F-88AC-C8E9C71FF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E01DAC-C522-8256-2757-0066E860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B6AAA-658A-0EA6-BFEE-70EA9D321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0E530-81B3-7C0E-4BE6-A15D5DB2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5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71652-DF1B-B3E1-F31C-54A5B802B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C4051F-AB8E-6401-F76B-526552C348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0FC7D-3DB0-233C-7BBE-4093F4851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9C685E-39CB-D9DE-0DA9-8B085B3F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82F65-0521-230B-7794-CE955261C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8959DE-1EF9-63D8-D549-807CB152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71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1A2FE-45C3-1E8F-AE24-7458F311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AFA6C-1974-5997-4FD7-19F6E7DC2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1ED0B-FADE-4E6E-4787-AF34E3D71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9F02E-7405-7C00-D1A0-3F689FC4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57F6F-ABBA-26FC-48CD-7115CC520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61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A75D73-FA62-D191-ACE6-F8B5F6D488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2F7425-1FA2-1EB8-FA63-953EEC74E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6612E-DC13-EA7E-C995-4E61653A7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E2B30-5676-D82D-FB50-32F3A00C9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214ED-FBD6-6B19-68E6-D9F091E17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0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FD8B26-88F5-D6BF-F439-AF1FF35A4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7DCDA-5430-1FF3-8513-4A07ACE8F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1029C-3686-EB59-C7AE-4EC640FEC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143CDB-83B3-2F45-82DF-8642C5437E20}" type="datetimeFigureOut">
              <a:rPr lang="en-US" smtClean="0"/>
              <a:t>11/30/25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B8215-C9B8-7899-C260-1BE781F0A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FA6CA-9E77-50F2-A2B9-417BEB197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EBDDFE-9675-F04F-B8FA-9E83C9C49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98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2970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ral Evolution, Morphology, and Classification · Biology">
            <a:extLst>
              <a:ext uri="{FF2B5EF4-FFF2-40B4-BE49-F238E27FC236}">
                <a16:creationId xmlns:a16="http://schemas.microsoft.com/office/drawing/2014/main" id="{3B80F4B6-940C-1551-83B3-8F392B34E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80"/>
          <a:stretch>
            <a:fillRect/>
          </a:stretch>
        </p:blipFill>
        <p:spPr>
          <a:xfrm>
            <a:off x="304381" y="382050"/>
            <a:ext cx="4529091" cy="5982644"/>
          </a:xfrm>
          <a:prstGeom prst="rect">
            <a:avLst/>
          </a:prstGeom>
        </p:spPr>
      </p:pic>
      <p:pic>
        <p:nvPicPr>
          <p:cNvPr id="3" name="Picture 2" descr="The Presurfer: Tardigrades Can Live 30 Years In A Freezer And Survive ...">
            <a:extLst>
              <a:ext uri="{FF2B5EF4-FFF2-40B4-BE49-F238E27FC236}">
                <a16:creationId xmlns:a16="http://schemas.microsoft.com/office/drawing/2014/main" id="{6BAC45CF-A835-7FDC-8F8E-9BCAE9226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46" y="997107"/>
            <a:ext cx="6575318" cy="478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5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937A08-0F95-5313-DA64-6613FB62BF3B}"/>
              </a:ext>
            </a:extLst>
          </p:cNvPr>
          <p:cNvSpPr txBox="1"/>
          <p:nvPr/>
        </p:nvSpPr>
        <p:spPr>
          <a:xfrm>
            <a:off x="1640561" y="2367171"/>
            <a:ext cx="58628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Encountering God</a:t>
            </a:r>
          </a:p>
        </p:txBody>
      </p:sp>
    </p:spTree>
    <p:extLst>
      <p:ext uri="{BB962C8B-B14F-4D97-AF65-F5344CB8AC3E}">
        <p14:creationId xmlns:p14="http://schemas.microsoft.com/office/powerpoint/2010/main" val="3101304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937A08-0F95-5313-DA64-6613FB62BF3B}"/>
              </a:ext>
            </a:extLst>
          </p:cNvPr>
          <p:cNvSpPr txBox="1"/>
          <p:nvPr/>
        </p:nvSpPr>
        <p:spPr>
          <a:xfrm>
            <a:off x="1640561" y="2367171"/>
            <a:ext cx="58628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Isaiah 6:1-5</a:t>
            </a:r>
          </a:p>
        </p:txBody>
      </p:sp>
    </p:spTree>
    <p:extLst>
      <p:ext uri="{BB962C8B-B14F-4D97-AF65-F5344CB8AC3E}">
        <p14:creationId xmlns:p14="http://schemas.microsoft.com/office/powerpoint/2010/main" val="3916676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937A08-0F95-5313-DA64-6613FB62BF3B}"/>
              </a:ext>
            </a:extLst>
          </p:cNvPr>
          <p:cNvSpPr txBox="1"/>
          <p:nvPr/>
        </p:nvSpPr>
        <p:spPr>
          <a:xfrm>
            <a:off x="1640561" y="2367171"/>
            <a:ext cx="58628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Ezekiel 1</a:t>
            </a:r>
          </a:p>
        </p:txBody>
      </p:sp>
    </p:spTree>
    <p:extLst>
      <p:ext uri="{BB962C8B-B14F-4D97-AF65-F5344CB8AC3E}">
        <p14:creationId xmlns:p14="http://schemas.microsoft.com/office/powerpoint/2010/main" val="3943165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937A08-0F95-5313-DA64-6613FB62BF3B}"/>
              </a:ext>
            </a:extLst>
          </p:cNvPr>
          <p:cNvSpPr txBox="1"/>
          <p:nvPr/>
        </p:nvSpPr>
        <p:spPr>
          <a:xfrm>
            <a:off x="1640561" y="2367171"/>
            <a:ext cx="58628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Matthew 17:1-9</a:t>
            </a:r>
          </a:p>
        </p:txBody>
      </p:sp>
    </p:spTree>
    <p:extLst>
      <p:ext uri="{BB962C8B-B14F-4D97-AF65-F5344CB8AC3E}">
        <p14:creationId xmlns:p14="http://schemas.microsoft.com/office/powerpoint/2010/main" val="3353777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937A08-0F95-5313-DA64-6613FB62BF3B}"/>
              </a:ext>
            </a:extLst>
          </p:cNvPr>
          <p:cNvSpPr txBox="1"/>
          <p:nvPr/>
        </p:nvSpPr>
        <p:spPr>
          <a:xfrm>
            <a:off x="1640561" y="1859339"/>
            <a:ext cx="58628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The</a:t>
            </a:r>
            <a:r>
              <a:rPr lang="en-US" sz="6600" i="1" dirty="0">
                <a:solidFill>
                  <a:schemeClr val="bg1"/>
                </a:solidFill>
              </a:rPr>
              <a:t> Reviewer</a:t>
            </a:r>
            <a:r>
              <a:rPr lang="en-US" sz="6600" dirty="0">
                <a:solidFill>
                  <a:schemeClr val="bg1"/>
                </a:solidFill>
              </a:rPr>
              <a:t> has a higher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1512364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937A08-0F95-5313-DA64-6613FB62BF3B}"/>
              </a:ext>
            </a:extLst>
          </p:cNvPr>
          <p:cNvSpPr txBox="1"/>
          <p:nvPr/>
        </p:nvSpPr>
        <p:spPr>
          <a:xfrm>
            <a:off x="1640561" y="1859339"/>
            <a:ext cx="58628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Do I see Him high and 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</a:rPr>
              <a:t>lifted up?</a:t>
            </a:r>
          </a:p>
        </p:txBody>
      </p:sp>
    </p:spTree>
    <p:extLst>
      <p:ext uri="{BB962C8B-B14F-4D97-AF65-F5344CB8AC3E}">
        <p14:creationId xmlns:p14="http://schemas.microsoft.com/office/powerpoint/2010/main" val="3119677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937A08-0F95-5313-DA64-6613FB62BF3B}"/>
              </a:ext>
            </a:extLst>
          </p:cNvPr>
          <p:cNvSpPr txBox="1"/>
          <p:nvPr/>
        </p:nvSpPr>
        <p:spPr>
          <a:xfrm>
            <a:off x="1640561" y="2367171"/>
            <a:ext cx="58628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Do I see reality around me?</a:t>
            </a:r>
          </a:p>
        </p:txBody>
      </p:sp>
    </p:spTree>
    <p:extLst>
      <p:ext uri="{BB962C8B-B14F-4D97-AF65-F5344CB8AC3E}">
        <p14:creationId xmlns:p14="http://schemas.microsoft.com/office/powerpoint/2010/main" val="2863597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2</cp:revision>
  <dcterms:created xsi:type="dcterms:W3CDTF">2025-11-30T02:19:22Z</dcterms:created>
  <dcterms:modified xsi:type="dcterms:W3CDTF">2025-11-30T12:13:12Z</dcterms:modified>
</cp:coreProperties>
</file>